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15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0" r:id="rId113"/>
    <p:sldId id="411" r:id="rId1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PACKAGE IN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三、</a:t>
          </a:r>
          <a:r>
            <a:rPr lang="en-US" altLang="zh-CN" sz="2000" b="0" dirty="0" smtClean="0">
              <a:solidFill>
                <a:schemeClr val="bg1"/>
              </a:solidFill>
            </a:rPr>
            <a:t>PLOT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四、</a:t>
          </a:r>
          <a:r>
            <a:rPr lang="en-US" altLang="zh-CN" sz="2000" b="1" dirty="0" smtClean="0">
              <a:solidFill>
                <a:srgbClr val="FFFF00"/>
              </a:solidFill>
            </a:rPr>
            <a:t>PACKAGE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PACKAGE IN R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PACKAGE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PLOT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7" Type="http://schemas.openxmlformats.org/officeDocument/2006/relationships/image" Target="../media/image58.png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diagramLayout" Target="../diagrams/layout86.xml"/><Relationship Id="rId7" Type="http://schemas.openxmlformats.org/officeDocument/2006/relationships/image" Target="../media/image148.png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87.xml"/><Relationship Id="rId7" Type="http://schemas.openxmlformats.org/officeDocument/2006/relationships/image" Target="../media/image150.png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10" Type="http://schemas.openxmlformats.org/officeDocument/2006/relationships/image" Target="../media/image71.png"/><Relationship Id="rId4" Type="http://schemas.openxmlformats.org/officeDocument/2006/relationships/diagramQuickStyle" Target="../diagrams/quickStyle87.xml"/><Relationship Id="rId9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diagramLayout" Target="../diagrams/layout89.xml"/><Relationship Id="rId7" Type="http://schemas.openxmlformats.org/officeDocument/2006/relationships/image" Target="../media/image151.png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Relationship Id="rId9" Type="http://schemas.openxmlformats.org/officeDocument/2006/relationships/image" Target="../media/image1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diagramLayout" Target="../diagrams/layout90.xml"/><Relationship Id="rId7" Type="http://schemas.openxmlformats.org/officeDocument/2006/relationships/image" Target="../media/image154.png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Relationship Id="rId9" Type="http://schemas.openxmlformats.org/officeDocument/2006/relationships/image" Target="../media/image15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diagramLayout" Target="../diagrams/layout91.xml"/><Relationship Id="rId7" Type="http://schemas.openxmlformats.org/officeDocument/2006/relationships/image" Target="../media/image157.png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diagramLayout" Target="../diagrams/layout92.xml"/><Relationship Id="rId7" Type="http://schemas.openxmlformats.org/officeDocument/2006/relationships/image" Target="../media/image159.png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Relationship Id="rId9" Type="http://schemas.openxmlformats.org/officeDocument/2006/relationships/image" Target="../media/image16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diagramLayout" Target="../diagrams/layout93.xml"/><Relationship Id="rId7" Type="http://schemas.openxmlformats.org/officeDocument/2006/relationships/image" Target="../media/image162.png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diagramLayout" Target="../diagrams/layout94.xml"/><Relationship Id="rId7" Type="http://schemas.openxmlformats.org/officeDocument/2006/relationships/image" Target="../media/image164.png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4.xml"/><Relationship Id="rId5" Type="http://schemas.openxmlformats.org/officeDocument/2006/relationships/diagramColors" Target="../diagrams/colors94.xml"/><Relationship Id="rId10" Type="http://schemas.openxmlformats.org/officeDocument/2006/relationships/image" Target="../media/image167.png"/><Relationship Id="rId4" Type="http://schemas.openxmlformats.org/officeDocument/2006/relationships/diagramQuickStyle" Target="../diagrams/quickStyle94.xml"/><Relationship Id="rId9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diagramLayout" Target="../diagrams/layout95.xml"/><Relationship Id="rId7" Type="http://schemas.openxmlformats.org/officeDocument/2006/relationships/image" Target="../media/image168.png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5" Type="http://schemas.openxmlformats.org/officeDocument/2006/relationships/diagramColors" Target="../diagrams/colors95.xml"/><Relationship Id="rId4" Type="http://schemas.openxmlformats.org/officeDocument/2006/relationships/diagramQuickStyle" Target="../diagrams/quickStyle95.xml"/><Relationship Id="rId9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diagramLayout" Target="../diagrams/layout96.xml"/><Relationship Id="rId7" Type="http://schemas.openxmlformats.org/officeDocument/2006/relationships/image" Target="../media/image171.png"/><Relationship Id="rId2" Type="http://schemas.openxmlformats.org/officeDocument/2006/relationships/diagramData" Target="../diagrams/data9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6.xml"/><Relationship Id="rId5" Type="http://schemas.openxmlformats.org/officeDocument/2006/relationships/diagramColors" Target="../diagrams/colors96.xml"/><Relationship Id="rId4" Type="http://schemas.openxmlformats.org/officeDocument/2006/relationships/diagramQuickStyle" Target="../diagrams/quickStyle9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diagramLayout" Target="../diagrams/layout76.xml"/><Relationship Id="rId7" Type="http://schemas.openxmlformats.org/officeDocument/2006/relationships/image" Target="../media/image127.pn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7" Type="http://schemas.openxmlformats.org/officeDocument/2006/relationships/image" Target="../media/image129.pn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diagramLayout" Target="../diagrams/layout78.xml"/><Relationship Id="rId7" Type="http://schemas.openxmlformats.org/officeDocument/2006/relationships/image" Target="../media/image130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diagramLayout" Target="../diagrams/layout79.xml"/><Relationship Id="rId7" Type="http://schemas.openxmlformats.org/officeDocument/2006/relationships/image" Target="../media/image132.png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9.xml"/><Relationship Id="rId5" Type="http://schemas.openxmlformats.org/officeDocument/2006/relationships/diagramColors" Target="../diagrams/colors79.xml"/><Relationship Id="rId4" Type="http://schemas.openxmlformats.org/officeDocument/2006/relationships/diagramQuickStyle" Target="../diagrams/quickStyle79.xml"/><Relationship Id="rId9" Type="http://schemas.openxmlformats.org/officeDocument/2006/relationships/image" Target="../media/image13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diagramLayout" Target="../diagrams/layout80.xml"/><Relationship Id="rId7" Type="http://schemas.openxmlformats.org/officeDocument/2006/relationships/image" Target="../media/image135.png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Relationship Id="rId9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diagramLayout" Target="../diagrams/layout81.xml"/><Relationship Id="rId7" Type="http://schemas.openxmlformats.org/officeDocument/2006/relationships/image" Target="../media/image138.png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Relationship Id="rId9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diagramLayout" Target="../diagrams/layout82.xml"/><Relationship Id="rId7" Type="http://schemas.openxmlformats.org/officeDocument/2006/relationships/image" Target="../media/image141.png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Relationship Id="rId9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7" Type="http://schemas.openxmlformats.org/officeDocument/2006/relationships/image" Target="../media/image144.png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diagramLayout" Target="../diagrams/layout84.xml"/><Relationship Id="rId7" Type="http://schemas.openxmlformats.org/officeDocument/2006/relationships/image" Target="../media/image145.png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</a:t>
            </a:r>
            <a:r>
              <a:rPr lang="zh-CN" altLang="en-US" dirty="0" smtClean="0"/>
              <a:t>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</a:t>
            </a:r>
            <a:r>
              <a:rPr lang="zh-CN" altLang="en-US" dirty="0" smtClean="0">
                <a:cs typeface="Courier New" panose="02070309020205020404" pitchFamily="49" charset="0"/>
              </a:rPr>
              <a:t>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Package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83159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3044142" y="2063396"/>
            <a:ext cx="8036365" cy="331118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内</a:t>
            </a:r>
            <a:r>
              <a:rPr lang="zh-CN" altLang="en-US" sz="3600" dirty="0" smtClean="0"/>
              <a:t>容详见</a:t>
            </a:r>
            <a:r>
              <a:rPr lang="en-US" altLang="zh-CN" sz="3600" dirty="0" smtClean="0"/>
              <a:t>Lecture 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43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  <a:endParaRPr lang="en-US" altLang="zh-CN" sz="2800" dirty="0" smtClean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方法</a:t>
            </a:r>
            <a:endParaRPr lang="en-US" altLang="zh-CN" sz="2800" dirty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习如何使用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Package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5864499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</a:t>
            </a:r>
            <a:r>
              <a:rPr lang="zh-CN" altLang="en-US" dirty="0" smtClean="0"/>
              <a:t>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666" y="3709772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4072" y="5035372"/>
            <a:ext cx="2843344" cy="13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5604</TotalTime>
  <Words>9938</Words>
  <Application>Microsoft Office PowerPoint</Application>
  <PresentationFormat>Widescreen</PresentationFormat>
  <Paragraphs>1537</Paragraphs>
  <Slides>113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四、Package in 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247</cp:revision>
  <dcterms:created xsi:type="dcterms:W3CDTF">2014-09-22T06:16:51Z</dcterms:created>
  <dcterms:modified xsi:type="dcterms:W3CDTF">2015-05-29T13:09:28Z</dcterms:modified>
</cp:coreProperties>
</file>